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6" r:id="rId2"/>
  </p:sldMasterIdLst>
  <p:sldIdLst>
    <p:sldId id="262" r:id="rId3"/>
    <p:sldId id="263" r:id="rId4"/>
    <p:sldId id="260" r:id="rId5"/>
    <p:sldId id="261" r:id="rId6"/>
    <p:sldId id="256" r:id="rId7"/>
    <p:sldId id="257" r:id="rId8"/>
    <p:sldId id="258" r:id="rId9"/>
    <p:sldId id="259" r:id="rId10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4444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54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6747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5266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24463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20035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5295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3443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69719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8804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67670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88160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6593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4844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20699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2839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8682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824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0471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141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3573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3217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228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9942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EFBD1-469C-4A37-B611-98A009F71CA0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2D6C2-03E7-41E5-BB46-A7D7450954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2658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307B6-0DBB-4C63-B936-9F2FCA0D88F9}" type="datetimeFigureOut">
              <a:rPr lang="zh-TW" altLang="en-US" smtClean="0"/>
              <a:t>2022/3/22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110DD-EB1F-4271-B981-43EB833658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5798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jpg"/><Relationship Id="rId5" Type="http://schemas.openxmlformats.org/officeDocument/2006/relationships/image" Target="../media/image5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4" name="文字方塊 3"/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111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16" name="圖片 15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/>
          <p:cNvGrpSpPr/>
          <p:nvPr/>
        </p:nvGrpSpPr>
        <p:grpSpPr>
          <a:xfrm>
            <a:off x="1380586" y="1281402"/>
            <a:ext cx="4798501" cy="787714"/>
            <a:chOff x="1188684" y="1149103"/>
            <a:chExt cx="4445827" cy="828947"/>
          </a:xfrm>
        </p:grpSpPr>
        <p:sp>
          <p:nvSpPr>
            <p:cNvPr id="22" name="矩形: 圓角 21"/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noFill/>
            <a:ln w="508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文字方塊 24"/>
            <p:cNvSpPr txBox="1"/>
            <p:nvPr/>
          </p:nvSpPr>
          <p:spPr>
            <a:xfrm>
              <a:off x="2167620" y="1191106"/>
              <a:ext cx="2522757" cy="78584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璀璨的駐波</a:t>
              </a:r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527456" y="2251137"/>
            <a:ext cx="6504761" cy="8057257"/>
            <a:chOff x="414829" y="2085685"/>
            <a:chExt cx="6026683" cy="7465077"/>
          </a:xfrm>
        </p:grpSpPr>
        <p:sp>
          <p:nvSpPr>
            <p:cNvPr id="26" name="矩形 25"/>
            <p:cNvSpPr/>
            <p:nvPr/>
          </p:nvSpPr>
          <p:spPr>
            <a:xfrm>
              <a:off x="414829" y="2085685"/>
              <a:ext cx="6026683" cy="7465077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7" name="文字方塊 26"/>
            <p:cNvSpPr txBox="1"/>
            <p:nvPr/>
          </p:nvSpPr>
          <p:spPr>
            <a:xfrm>
              <a:off x="577417" y="2213208"/>
              <a:ext cx="5703166" cy="72815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333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實驗名稱：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A. 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一維駐波。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量化實驗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)</a:t>
              </a: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實驗原理：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駐波原理。</a:t>
              </a: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6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實驗器材：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童軍繩一條、一支手機、捲尺。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6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實驗步驟：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indent="-284480">
                <a:lnSpc>
                  <a:spcPct val="110000"/>
                </a:lnSpc>
                <a:buFont typeface="+mj-lt"/>
                <a:buAutoNum type="arabicPeriod"/>
                <a:defRPr/>
              </a:pPr>
              <a:r>
                <a:rPr lang="zh-TW" altLang="en-US" sz="14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兩人分別抓住繩的兩端。</a:t>
              </a:r>
            </a:p>
            <a:p>
              <a:pPr indent="-284480">
                <a:lnSpc>
                  <a:spcPct val="110000"/>
                </a:lnSpc>
                <a:buFont typeface="+mj-lt"/>
                <a:buAutoNum type="arabicPeriod"/>
                <a:defRPr/>
              </a:pPr>
              <a:r>
                <a:rPr lang="zh-TW" altLang="en-US" sz="14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拿出手機並開啟 </a:t>
              </a:r>
              <a:r>
                <a:rPr lang="en-US" altLang="zh-TW" sz="1400" b="1" dirty="0" err="1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phyphox</a:t>
              </a:r>
              <a:r>
                <a:rPr lang="en-US" altLang="zh-TW" sz="14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zh-TW" altLang="en-US" sz="14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，然後設定測量</a:t>
              </a:r>
              <a:r>
                <a:rPr lang="en-US" altLang="zh-TW" sz="14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y</a:t>
              </a:r>
              <a:r>
                <a:rPr lang="zh-TW" altLang="en-US" sz="14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方向加速度。</a:t>
              </a:r>
            </a:p>
            <a:p>
              <a:pPr indent="-284480">
                <a:lnSpc>
                  <a:spcPct val="110000"/>
                </a:lnSpc>
                <a:buFont typeface="+mj-lt"/>
                <a:buAutoNum type="arabicPeriod"/>
                <a:defRPr/>
              </a:pPr>
              <a:r>
                <a:rPr lang="zh-TW" altLang="en-US" sz="14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一人固定繩子不動，另一人手握手機及繩子小幅度的畫圓、甩動繩子，控制頻率觀察駐波現象。</a:t>
              </a:r>
            </a:p>
            <a:p>
              <a:pPr indent="-284480">
                <a:lnSpc>
                  <a:spcPct val="110000"/>
                </a:lnSpc>
                <a:buFont typeface="+mj-lt"/>
                <a:buAutoNum type="arabicPeriod"/>
                <a:defRPr/>
              </a:pPr>
              <a:r>
                <a:rPr lang="zh-TW" altLang="en-US" sz="14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持續增加甩動頻率，觀察一、二、三、四階駐波。</a:t>
              </a:r>
            </a:p>
            <a:p>
              <a:pPr indent="-284480">
                <a:lnSpc>
                  <a:spcPct val="110000"/>
                </a:lnSpc>
                <a:buFont typeface="+mj-lt"/>
                <a:buAutoNum type="arabicPeriod"/>
                <a:defRPr/>
              </a:pPr>
              <a:r>
                <a:rPr lang="zh-TW" altLang="en-US" sz="14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利用手機測量各駐波的週期，計算頻率，以及拿尺測量駐波波長，計算繩子上的波速。</a:t>
              </a:r>
            </a:p>
            <a:p>
              <a:pPr indent="-284480">
                <a:lnSpc>
                  <a:spcPct val="110000"/>
                </a:lnSpc>
                <a:buFont typeface="+mj-lt"/>
                <a:buAutoNum type="arabicPeriod"/>
                <a:defRPr/>
              </a:pPr>
              <a:r>
                <a:rPr lang="zh-TW" altLang="en-US" sz="14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比較及討論算出的四個波速。</a:t>
              </a:r>
            </a:p>
            <a:p>
              <a:pPr marL="0" marR="0" lvl="0" indent="-370205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altLang="zh-TW" sz="151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6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檢驗項目：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影片為橫向拍攝、有字幕。影像清晰，有使用麥克風錄音。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影片中有自製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《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原理講解圖板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》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*影片中有說明這一組的創意或創新。</a:t>
              </a: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影片中要呈現做一維駐波的情形，實驗時鏡頭特寫到手機螢幕上。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影片中說明如何計算駐波波速。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lvl="0" indent="-284480">
                <a:lnSpc>
                  <a:spcPct val="110000"/>
                </a:lnSpc>
                <a:buFont typeface="+mj-lt"/>
                <a:buAutoNum type="arabicPeriod"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不宜一邊操作一邊</a:t>
              </a:r>
              <a:r>
                <a:rPr lang="zh-TW" altLang="en-US" sz="14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講解，影片中由實驗時手不動的人負責講解。</a:t>
              </a:r>
              <a:endPara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lvl="0" indent="-284480">
                <a:lnSpc>
                  <a:spcPct val="110000"/>
                </a:lnSpc>
                <a:buFont typeface="+mj-lt"/>
                <a:buAutoNum type="arabicPeriod"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手機的</a:t>
              </a:r>
              <a:r>
                <a:rPr kumimoji="0" lang="en-US" altLang="zh-TW" sz="1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phyphox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需和電腦同步，錄影紀錄實驗時的畫面。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id="{84186B3F-5E96-426A-804C-BABDBA73BF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80" t="18682" r="6976" b="24762"/>
          <a:stretch/>
        </p:blipFill>
        <p:spPr>
          <a:xfrm>
            <a:off x="3505112" y="4139439"/>
            <a:ext cx="3309892" cy="1443492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8A48DAE-7B16-451B-A0F6-FCA7DB7BFA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657" t="44302" r="23742" b="29554"/>
          <a:stretch/>
        </p:blipFill>
        <p:spPr>
          <a:xfrm>
            <a:off x="3762154" y="2519908"/>
            <a:ext cx="2795809" cy="14375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5072E019-E9BA-4B4E-B286-EDBFFF48DF97}"/>
              </a:ext>
            </a:extLst>
          </p:cNvPr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1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78A1565A-06AD-4F02-9F71-373ABB7C6421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111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4D3AAC6E-2396-4883-84CE-EA01DFD56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7" name="圖片 6" descr="一張含有 文字 的圖片&#10;&#10;自動產生的描述">
              <a:extLst>
                <a:ext uri="{FF2B5EF4-FFF2-40B4-BE49-F238E27FC236}">
                  <a16:creationId xmlns:a16="http://schemas.microsoft.com/office/drawing/2014/main" id="{B5E7F9BB-FDDE-4A7F-8F9D-AC7909F76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732CCF6F-BE32-40E9-A794-0EF3BEE80C6C}"/>
              </a:ext>
            </a:extLst>
          </p:cNvPr>
          <p:cNvGrpSpPr/>
          <p:nvPr/>
        </p:nvGrpSpPr>
        <p:grpSpPr>
          <a:xfrm>
            <a:off x="1380586" y="1281209"/>
            <a:ext cx="4798501" cy="787714"/>
            <a:chOff x="1188684" y="1149103"/>
            <a:chExt cx="4445827" cy="828947"/>
          </a:xfrm>
        </p:grpSpPr>
        <p:sp>
          <p:nvSpPr>
            <p:cNvPr id="9" name="矩形: 圓角 8">
              <a:extLst>
                <a:ext uri="{FF2B5EF4-FFF2-40B4-BE49-F238E27FC236}">
                  <a16:creationId xmlns:a16="http://schemas.microsoft.com/office/drawing/2014/main" id="{9A8C81A7-6357-4F9E-A0B3-7F35C7CB5D3A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noFill/>
            <a:ln w="508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A80AE982-1604-4201-8CED-E198ADA91CEF}"/>
                </a:ext>
              </a:extLst>
            </p:cNvPr>
            <p:cNvSpPr txBox="1"/>
            <p:nvPr/>
          </p:nvSpPr>
          <p:spPr>
            <a:xfrm>
              <a:off x="2155305" y="1191106"/>
              <a:ext cx="2547394" cy="75546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璀璨的駐波</a:t>
              </a: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4D87745-1DF6-463F-AB57-B1CB9C1DC0CD}"/>
              </a:ext>
            </a:extLst>
          </p:cNvPr>
          <p:cNvSpPr txBox="1"/>
          <p:nvPr/>
        </p:nvSpPr>
        <p:spPr>
          <a:xfrm>
            <a:off x="720832" y="2398414"/>
            <a:ext cx="6155580" cy="7601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實驗名稱：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B.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二維駐波。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量化實驗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實驗原理：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二維駐波原理。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實驗器材：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鐵絲、肥皂水、水盆、手機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錄影用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實驗步驟：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2000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檢驗項目：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影片為橫向拍攝、有字幕。影像清晰，有使用麥克風錄音。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影片中有自製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《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原理講解圖板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》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影片中有說明這一組的創意或創新。</a:t>
            </a: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 影片中要呈現做駐波實驗的情形，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拍攝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時鏡頭特寫到肥皂膜上，並且使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哈哈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用慢動作功能拍攝一階、二階以及三階的情形。</a:t>
            </a:r>
            <a:endParaRPr lang="en-US" altLang="zh-TW" sz="1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 肥皂泡的鐵絲框要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&gt;25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公分。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indent="-284423">
              <a:buFont typeface="+mj-lt"/>
              <a:buAutoNum type="arabicPeriod"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 手機的</a:t>
            </a:r>
            <a:r>
              <a:rPr kumimoji="0" lang="en-US" altLang="zh-TW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phyphox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需和電腦同步，錄影紀錄實驗時的畫面。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A6C9158-8D09-4244-8E70-DA3182ED43E8}"/>
              </a:ext>
            </a:extLst>
          </p:cNvPr>
          <p:cNvSpPr txBox="1"/>
          <p:nvPr/>
        </p:nvSpPr>
        <p:spPr>
          <a:xfrm>
            <a:off x="720832" y="5482382"/>
            <a:ext cx="5700440" cy="203132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將肥皂水倒入水盆。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把鐵絲凹成圓形及方形如圖。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把鐵絲浸入肥皂水後拿起。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緩慢搖晃觀察其一階駐波。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提高搖晃頻率觀察其二階駐波。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使用手機慢動作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錄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其駐波圖形以顯示高階二維駐波的振動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嘗試挑戰第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階駐波。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用手機</a:t>
            </a:r>
            <a:r>
              <a:rPr lang="en-US" altLang="zh-TW" sz="1400" b="1" dirty="0" err="1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phyphox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的加速度感測器測量第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階、第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階、第</a:t>
            </a:r>
            <a:r>
              <a:rPr lang="en-US" altLang="zh-TW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</a:t>
            </a:r>
            <a:r>
              <a:rPr lang="zh-TW" altLang="en-US" sz="1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好啦哈哈</a:t>
            </a:r>
            <a:r>
              <a:rPr lang="zh-TW" altLang="en-US" sz="1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駐波的頻率，並且列表討論。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C4AFC2D3-A980-492C-8354-42F271E228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344" t="30921" r="27601" b="35148"/>
          <a:stretch/>
        </p:blipFill>
        <p:spPr>
          <a:xfrm>
            <a:off x="3841987" y="2663951"/>
            <a:ext cx="2907861" cy="2084555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397A7448-8DC3-4EA7-9416-D21407CF3191}"/>
              </a:ext>
            </a:extLst>
          </p:cNvPr>
          <p:cNvSpPr/>
          <p:nvPr/>
        </p:nvSpPr>
        <p:spPr>
          <a:xfrm>
            <a:off x="527455" y="2275204"/>
            <a:ext cx="6504761" cy="805725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6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980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2"/>
          </a:xfrm>
        </p:grpSpPr>
        <p:sp>
          <p:nvSpPr>
            <p:cNvPr id="4" name="文字方塊 3"/>
            <p:cNvSpPr txBox="1"/>
            <p:nvPr/>
          </p:nvSpPr>
          <p:spPr>
            <a:xfrm>
              <a:off x="1464635" y="299188"/>
              <a:ext cx="3927292" cy="76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110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16" name="圖片 15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21" name="圖片 20" descr="一張含有 文字 的圖片&#10;&#10;自動產生的描述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/>
          <p:cNvGrpSpPr/>
          <p:nvPr/>
        </p:nvGrpSpPr>
        <p:grpSpPr>
          <a:xfrm>
            <a:off x="1380587" y="1281402"/>
            <a:ext cx="4798501" cy="787714"/>
            <a:chOff x="1188684" y="1149103"/>
            <a:chExt cx="4445827" cy="828947"/>
          </a:xfrm>
        </p:grpSpPr>
        <p:sp>
          <p:nvSpPr>
            <p:cNvPr id="22" name="矩形: 圓角 21"/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noFill/>
            <a:ln w="50800">
              <a:solidFill>
                <a:srgbClr val="0000FF">
                  <a:alpha val="8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文字方塊 24"/>
            <p:cNvSpPr txBox="1"/>
            <p:nvPr/>
          </p:nvSpPr>
          <p:spPr>
            <a:xfrm>
              <a:off x="2167620" y="1191106"/>
              <a:ext cx="2522757" cy="78584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璀璨的駐波</a:t>
              </a:r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527457" y="2251137"/>
            <a:ext cx="6504761" cy="8057257"/>
            <a:chOff x="414830" y="2085685"/>
            <a:chExt cx="6026683" cy="7465077"/>
          </a:xfrm>
        </p:grpSpPr>
        <p:sp>
          <p:nvSpPr>
            <p:cNvPr id="26" name="矩形 25"/>
            <p:cNvSpPr/>
            <p:nvPr/>
          </p:nvSpPr>
          <p:spPr>
            <a:xfrm>
              <a:off x="414830" y="2085685"/>
              <a:ext cx="6026683" cy="746507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7" name="文字方塊 26"/>
            <p:cNvSpPr txBox="1"/>
            <p:nvPr/>
          </p:nvSpPr>
          <p:spPr>
            <a:xfrm>
              <a:off x="577417" y="2213208"/>
              <a:ext cx="5703166" cy="70620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333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實驗名稱：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1. 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一維駐波。</a:t>
              </a: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實驗原理：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駐波原理。</a:t>
              </a: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6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實驗器材：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童軍繩一條、一支手機、捲尺。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6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實驗步驟：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370205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兩人分別抓住繩的兩端。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370205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拿出手機並開啟 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phyphox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 ，然後設定測量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y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方向加速度。</a:t>
              </a:r>
            </a:p>
            <a:p>
              <a:pPr marL="0" marR="0" lvl="0" indent="-370205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一人固定繩子不動，另一人手握手機及繩子小幅度的畫圓、甩動繩子，控制頻率觀察駐波現象。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370205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持續增加甩動頻率，觀察一、二、三、四階駐波。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370205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利用手機測量各駐波的週期，計算頻率，以及拿尺測量駐波波長，計算繩子上的波速。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370205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比較及討論算出的四個波速。</a:t>
              </a:r>
            </a:p>
            <a:p>
              <a:pPr marL="0" marR="0" lvl="0" indent="-370205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altLang="zh-TW" sz="151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TW" sz="216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檢驗項目：</a:t>
              </a:r>
              <a:endPara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影片為橫向拍攝、有字幕。影像清晰，有使用麥克風錄音。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影片中有自製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《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原理講解圖板</a:t>
              </a: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》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影片中要講解駐波的原理。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影片中要呈現做一維駐波的情形，實驗時鏡頭特寫到手機螢幕上。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影片中說明如何計算駐波波速。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影片中講解由手不動人的負責，不宜一邊操作一邊講解。</a:t>
              </a:r>
            </a:p>
            <a:p>
              <a:pPr marL="0" marR="0" lvl="0" indent="-284480" algn="l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*</a:t>
              </a: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影片中有說明這一組的創意或創新。</a:t>
              </a:r>
              <a:endPara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id="{84186B3F-5E96-426A-804C-BABDBA73BF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80" t="18682" r="6976" b="24762"/>
          <a:stretch/>
        </p:blipFill>
        <p:spPr>
          <a:xfrm>
            <a:off x="3505112" y="4139439"/>
            <a:ext cx="3309892" cy="1443492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8A48DAE-7B16-451B-A0F6-FCA7DB7BFA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657" t="44302" r="23742" b="29554"/>
          <a:stretch/>
        </p:blipFill>
        <p:spPr>
          <a:xfrm>
            <a:off x="3762154" y="2519908"/>
            <a:ext cx="2795809" cy="14375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5072E019-E9BA-4B4E-B286-EDBFFF48DF97}"/>
              </a:ext>
            </a:extLst>
          </p:cNvPr>
          <p:cNvGrpSpPr/>
          <p:nvPr/>
        </p:nvGrpSpPr>
        <p:grpSpPr>
          <a:xfrm>
            <a:off x="556806" y="322921"/>
            <a:ext cx="6446062" cy="830997"/>
            <a:chOff x="404309" y="299188"/>
            <a:chExt cx="5972298" cy="769921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78A1565A-06AD-4F02-9F71-373ABB7C6421}"/>
                </a:ext>
              </a:extLst>
            </p:cNvPr>
            <p:cNvSpPr txBox="1"/>
            <p:nvPr/>
          </p:nvSpPr>
          <p:spPr>
            <a:xfrm>
              <a:off x="1464635" y="299188"/>
              <a:ext cx="3927292" cy="769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110</a:t>
              </a: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年 生活物理 實驗演示</a:t>
              </a:r>
              <a:endPara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高中同學 實驗演示說明</a:t>
              </a:r>
            </a:p>
          </p:txBody>
        </p:sp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4D3AAC6E-2396-4883-84CE-EA01DFD56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09" y="299999"/>
              <a:ext cx="1104470" cy="757139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7" name="圖片 6" descr="一張含有 文字 的圖片&#10;&#10;自動產生的描述">
              <a:extLst>
                <a:ext uri="{FF2B5EF4-FFF2-40B4-BE49-F238E27FC236}">
                  <a16:creationId xmlns:a16="http://schemas.microsoft.com/office/drawing/2014/main" id="{B5E7F9BB-FDDE-4A7F-8F9D-AC7909F76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9198" y="299999"/>
              <a:ext cx="1107409" cy="75783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732CCF6F-BE32-40E9-A794-0EF3BEE80C6C}"/>
              </a:ext>
            </a:extLst>
          </p:cNvPr>
          <p:cNvGrpSpPr/>
          <p:nvPr/>
        </p:nvGrpSpPr>
        <p:grpSpPr>
          <a:xfrm>
            <a:off x="1380587" y="1281402"/>
            <a:ext cx="4798501" cy="787714"/>
            <a:chOff x="1188684" y="1149103"/>
            <a:chExt cx="4445827" cy="828947"/>
          </a:xfrm>
        </p:grpSpPr>
        <p:sp>
          <p:nvSpPr>
            <p:cNvPr id="9" name="矩形: 圓角 8">
              <a:extLst>
                <a:ext uri="{FF2B5EF4-FFF2-40B4-BE49-F238E27FC236}">
                  <a16:creationId xmlns:a16="http://schemas.microsoft.com/office/drawing/2014/main" id="{9A8C81A7-6357-4F9E-A0B3-7F35C7CB5D3A}"/>
                </a:ext>
              </a:extLst>
            </p:cNvPr>
            <p:cNvSpPr/>
            <p:nvPr/>
          </p:nvSpPr>
          <p:spPr>
            <a:xfrm>
              <a:off x="1188684" y="1149103"/>
              <a:ext cx="4445827" cy="828947"/>
            </a:xfrm>
            <a:prstGeom prst="roundRect">
              <a:avLst/>
            </a:prstGeom>
            <a:noFill/>
            <a:ln w="50800">
              <a:solidFill>
                <a:srgbClr val="0000FF">
                  <a:alpha val="8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619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A80AE982-1604-4201-8CED-E198ADA91CEF}"/>
                </a:ext>
              </a:extLst>
            </p:cNvPr>
            <p:cNvSpPr txBox="1"/>
            <p:nvPr/>
          </p:nvSpPr>
          <p:spPr>
            <a:xfrm>
              <a:off x="2155305" y="1191106"/>
              <a:ext cx="2547394" cy="75546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璀璨的駐波</a:t>
              </a: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4D87745-1DF6-463F-AB57-B1CB9C1DC0CD}"/>
              </a:ext>
            </a:extLst>
          </p:cNvPr>
          <p:cNvSpPr txBox="1"/>
          <p:nvPr/>
        </p:nvSpPr>
        <p:spPr>
          <a:xfrm>
            <a:off x="720832" y="2398414"/>
            <a:ext cx="6155580" cy="7951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實驗名稱：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2.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二維駐波。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實驗原理：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二維駐波原理。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實驗器材：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肥皂膜駐波實驗：鐵絲、肥皂水、水盆、手機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錄影用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紅酒杯駐波實驗：紅酒杯、手機兩隻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錄影及偵測音頻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實驗步驟：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159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檢驗項目：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影片為橫向拍攝、有字幕。影像清晰，有使用麥克風錄音。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影片中有自製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《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原理講解圖板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》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影片中要講解肥皂膜跟紅酒杯出現駐波的原理。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影片中要呈現做駐波實驗的情形，肥皂膜實驗時鏡頭特寫到肥皂膜上，並且使用慢動作功能拍攝一階及二階的情形；紅酒杯實驗時鏡頭特寫到手機螢幕上，顯示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4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個頻率的峰值。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28442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*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影片中有說明這一組的創意或創新。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A6C9158-8D09-4244-8E70-DA3182ED43E8}"/>
              </a:ext>
            </a:extLst>
          </p:cNvPr>
          <p:cNvSpPr txBox="1"/>
          <p:nvPr/>
        </p:nvSpPr>
        <p:spPr>
          <a:xfrm>
            <a:off x="759076" y="5083043"/>
            <a:ext cx="2953512" cy="181588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肥皂膜駐波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將肥皂水倒入水盆。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把鐵絲凹成圓形及方形如圖。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把鐵絲浸入肥皂水後拿起。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緩慢搖晃觀察其一階駐波。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提高搖晃頻率觀察其二階駐波。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觀察並使用慢動作拍攝其駐波圖形。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1E41DA67-1579-45D6-ABE7-A7BA6C3EA300}"/>
              </a:ext>
            </a:extLst>
          </p:cNvPr>
          <p:cNvSpPr txBox="1"/>
          <p:nvPr/>
        </p:nvSpPr>
        <p:spPr>
          <a:xfrm>
            <a:off x="3817743" y="5083043"/>
            <a:ext cx="2953512" cy="181588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b.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紅酒杯駐波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將手指沾水後摩擦紅酒杯的杯口邊緣。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手機下載 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FFTWave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並開啟。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將它設定為偵測四個峰值。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重置後開始偵測駐波頻率並截圖。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-370092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觀察四個頻率的關係。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FA955C08-8862-4EC7-BFCA-5C5FE3C23D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0" t="23635" r="6098" b="8997"/>
          <a:stretch/>
        </p:blipFill>
        <p:spPr>
          <a:xfrm>
            <a:off x="3780774" y="6898925"/>
            <a:ext cx="1471930" cy="1602125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C4AFC2D3-A980-492C-8354-42F271E228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344" t="30921" r="27601" b="35148"/>
          <a:stretch/>
        </p:blipFill>
        <p:spPr>
          <a:xfrm>
            <a:off x="1152848" y="6898925"/>
            <a:ext cx="1818544" cy="1442873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D41EB2B7-B36A-4588-9BD0-5AF4BE52E257}"/>
              </a:ext>
            </a:extLst>
          </p:cNvPr>
          <p:cNvGrpSpPr/>
          <p:nvPr/>
        </p:nvGrpSpPr>
        <p:grpSpPr>
          <a:xfrm>
            <a:off x="5322694" y="6898925"/>
            <a:ext cx="1396701" cy="1602125"/>
            <a:chOff x="5473207" y="6474480"/>
            <a:chExt cx="1396701" cy="1602125"/>
          </a:xfrm>
        </p:grpSpPr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879A552D-61B9-4436-8AB6-EFEA009B26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368" b="46862"/>
            <a:stretch/>
          </p:blipFill>
          <p:spPr>
            <a:xfrm>
              <a:off x="5473207" y="6474480"/>
              <a:ext cx="1396701" cy="1602125"/>
            </a:xfrm>
            <a:prstGeom prst="rect">
              <a:avLst/>
            </a:prstGeom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DA13B1BB-8760-4070-ACF4-DEB67C58292E}"/>
                </a:ext>
              </a:extLst>
            </p:cNvPr>
            <p:cNvSpPr/>
            <p:nvPr/>
          </p:nvSpPr>
          <p:spPr>
            <a:xfrm>
              <a:off x="5636199" y="6956382"/>
              <a:ext cx="246632" cy="5208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397A7448-8DC3-4EA7-9416-D21407CF3191}"/>
              </a:ext>
            </a:extLst>
          </p:cNvPr>
          <p:cNvSpPr/>
          <p:nvPr/>
        </p:nvSpPr>
        <p:spPr>
          <a:xfrm>
            <a:off x="527457" y="2251137"/>
            <a:ext cx="6504761" cy="805725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6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0151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群組 13">
            <a:extLst>
              <a:ext uri="{FF2B5EF4-FFF2-40B4-BE49-F238E27FC236}">
                <a16:creationId xmlns:a16="http://schemas.microsoft.com/office/drawing/2014/main" id="{91F114FD-795E-43DC-9E8C-D55B5B5D6F2A}"/>
              </a:ext>
            </a:extLst>
          </p:cNvPr>
          <p:cNvGrpSpPr/>
          <p:nvPr/>
        </p:nvGrpSpPr>
        <p:grpSpPr>
          <a:xfrm>
            <a:off x="0" y="-187"/>
            <a:ext cx="7559674" cy="10692093"/>
            <a:chOff x="0" y="-187"/>
            <a:chExt cx="7559674" cy="10692093"/>
          </a:xfrm>
        </p:grpSpPr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E09C723B-4E57-4B42-BB91-96CCA7A0B5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0" r="50000"/>
            <a:stretch/>
          </p:blipFill>
          <p:spPr>
            <a:xfrm>
              <a:off x="91511" y="-94"/>
              <a:ext cx="7376652" cy="10692000"/>
            </a:xfrm>
            <a:prstGeom prst="rect">
              <a:avLst/>
            </a:prstGeom>
          </p:spPr>
        </p:pic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F2C31B1-73B8-4CC0-937A-BE525E69D318}"/>
                </a:ext>
              </a:extLst>
            </p:cNvPr>
            <p:cNvSpPr/>
            <p:nvPr/>
          </p:nvSpPr>
          <p:spPr>
            <a:xfrm>
              <a:off x="0" y="-94"/>
              <a:ext cx="91511" cy="106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0E71561-C268-4B16-8342-633F12A42688}"/>
                </a:ext>
              </a:extLst>
            </p:cNvPr>
            <p:cNvSpPr/>
            <p:nvPr/>
          </p:nvSpPr>
          <p:spPr>
            <a:xfrm>
              <a:off x="7468163" y="-187"/>
              <a:ext cx="91511" cy="106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3591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>
            <a:extLst>
              <a:ext uri="{FF2B5EF4-FFF2-40B4-BE49-F238E27FC236}">
                <a16:creationId xmlns:a16="http://schemas.microsoft.com/office/drawing/2014/main" id="{86138385-CF9D-441B-A45F-308E0CB9588D}"/>
              </a:ext>
            </a:extLst>
          </p:cNvPr>
          <p:cNvGrpSpPr/>
          <p:nvPr/>
        </p:nvGrpSpPr>
        <p:grpSpPr>
          <a:xfrm>
            <a:off x="0" y="-94"/>
            <a:ext cx="7560310" cy="10692000"/>
            <a:chOff x="0" y="-94"/>
            <a:chExt cx="7560310" cy="106920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E2D76C0E-3231-47C2-B7BF-A4002F157D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495" r="1553"/>
            <a:stretch/>
          </p:blipFill>
          <p:spPr>
            <a:xfrm>
              <a:off x="79184" y="-94"/>
              <a:ext cx="7401307" cy="10692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E0E8BC0-2EAE-45D5-B367-4158661A8AF6}"/>
                </a:ext>
              </a:extLst>
            </p:cNvPr>
            <p:cNvSpPr/>
            <p:nvPr/>
          </p:nvSpPr>
          <p:spPr>
            <a:xfrm>
              <a:off x="0" y="0"/>
              <a:ext cx="79184" cy="10691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60D735C2-D42F-4D5D-81E1-F800D4334F5E}"/>
                </a:ext>
              </a:extLst>
            </p:cNvPr>
            <p:cNvSpPr/>
            <p:nvPr/>
          </p:nvSpPr>
          <p:spPr>
            <a:xfrm>
              <a:off x="7480492" y="0"/>
              <a:ext cx="79818" cy="10691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5369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CE0FF1F-2743-4BE6-98FA-0097099A9F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3" b="53362"/>
          <a:stretch/>
        </p:blipFill>
        <p:spPr>
          <a:xfrm>
            <a:off x="-163" y="1430440"/>
            <a:ext cx="7560000" cy="783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435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9727D0E-63D3-42D4-89E3-BE4E7F5F00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 t="46754" r="2734" b="5167"/>
          <a:stretch/>
        </p:blipFill>
        <p:spPr>
          <a:xfrm>
            <a:off x="-163" y="799749"/>
            <a:ext cx="7560000" cy="909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25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1092</Words>
  <Application>Microsoft Office PowerPoint</Application>
  <PresentationFormat>自訂</PresentationFormat>
  <Paragraphs>141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Arial</vt:lpstr>
      <vt:lpstr>Calibri</vt:lpstr>
      <vt:lpstr>Calibri Light</vt:lpstr>
      <vt:lpstr>Office 佈景主題</vt:lpstr>
      <vt:lpstr>1_Office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至庚 洪</dc:creator>
  <cp:lastModifiedBy>zxc mickey</cp:lastModifiedBy>
  <cp:revision>17</cp:revision>
  <dcterms:created xsi:type="dcterms:W3CDTF">2020-08-26T09:46:03Z</dcterms:created>
  <dcterms:modified xsi:type="dcterms:W3CDTF">2022-03-21T17:46:48Z</dcterms:modified>
</cp:coreProperties>
</file>

<file path=docProps/thumbnail.jpeg>
</file>